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500"/>
  </p:normalViewPr>
  <p:slideViewPr>
    <p:cSldViewPr snapToGrid="0" snapToObjects="1">
      <p:cViewPr varScale="1">
        <p:scale>
          <a:sx n="98" d="100"/>
          <a:sy n="98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0F997-0C51-2441-B95C-23F9DC416613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85CAA-0BBB-884D-A81F-A28C5F9FE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2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PermutationTestSecond::Permutation(WALMART1,"FISH","SALT",1000,"1","0")</a:t>
            </a:r>
          </a:p>
          <a:p>
            <a:r>
              <a:rPr lang="en-US" dirty="0"/>
              <a:t>[1] 0.22</a:t>
            </a:r>
          </a:p>
          <a:p>
            <a:endParaRPr lang="en-US" dirty="0"/>
          </a:p>
          <a:p>
            <a:r>
              <a:rPr lang="en-US" dirty="0"/>
              <a:t>D&lt;-mean(WALMART1[WALMART1$FISH=='1',3])-mean(WALMART1[WALMART1$SALT=='0',])</a:t>
            </a:r>
          </a:p>
          <a:p>
            <a:r>
              <a:rPr lang="en-US" dirty="0" err="1"/>
              <a:t>null_fish</a:t>
            </a:r>
            <a:r>
              <a:rPr lang="en-US" dirty="0"/>
              <a:t>&lt;-rep("1",9681)</a:t>
            </a:r>
          </a:p>
          <a:p>
            <a:r>
              <a:rPr lang="en-US" dirty="0" err="1"/>
              <a:t>null_fish</a:t>
            </a:r>
            <a:r>
              <a:rPr lang="en-US" dirty="0"/>
              <a:t>[sample(9681,1400)]&lt;-"0"</a:t>
            </a:r>
          </a:p>
          <a:p>
            <a:r>
              <a:rPr lang="en-US" dirty="0"/>
              <a:t>null&lt;-</a:t>
            </a:r>
            <a:r>
              <a:rPr lang="en-US" dirty="0" err="1"/>
              <a:t>data.frame</a:t>
            </a:r>
            <a:r>
              <a:rPr lang="en-US" dirty="0"/>
              <a:t>(null_fish,WALMART1[,3])</a:t>
            </a:r>
          </a:p>
          <a:p>
            <a:r>
              <a:rPr lang="en-US" dirty="0"/>
              <a:t>names(null)&lt;-c("FISH","SALT")</a:t>
            </a:r>
          </a:p>
          <a:p>
            <a:r>
              <a:rPr lang="en-US" dirty="0"/>
              <a:t>summary(</a:t>
            </a:r>
            <a:r>
              <a:rPr lang="en-US" dirty="0" err="1"/>
              <a:t>null$FISH</a:t>
            </a:r>
            <a:r>
              <a:rPr lang="en-US" dirty="0"/>
              <a:t>)</a:t>
            </a:r>
          </a:p>
          <a:p>
            <a:r>
              <a:rPr lang="en-US" dirty="0" err="1"/>
              <a:t>one_null</a:t>
            </a:r>
            <a:r>
              <a:rPr lang="en-US" dirty="0"/>
              <a:t>&lt;-null[</a:t>
            </a:r>
            <a:r>
              <a:rPr lang="en-US" dirty="0" err="1"/>
              <a:t>null$FISH</a:t>
            </a:r>
            <a:r>
              <a:rPr lang="en-US" dirty="0"/>
              <a:t>=="1",2]</a:t>
            </a:r>
          </a:p>
          <a:p>
            <a:r>
              <a:rPr lang="en-US" dirty="0" err="1"/>
              <a:t>zero_null</a:t>
            </a:r>
            <a:r>
              <a:rPr lang="en-US" dirty="0"/>
              <a:t>&lt;-null[</a:t>
            </a:r>
            <a:r>
              <a:rPr lang="en-US" dirty="0" err="1"/>
              <a:t>null$SODA</a:t>
            </a:r>
            <a:r>
              <a:rPr lang="en-US" dirty="0"/>
              <a:t>=="0",2]</a:t>
            </a:r>
          </a:p>
          <a:p>
            <a:r>
              <a:rPr lang="en-US" dirty="0"/>
              <a:t>mean(</a:t>
            </a:r>
            <a:r>
              <a:rPr lang="en-US" dirty="0" err="1"/>
              <a:t>one_null</a:t>
            </a:r>
            <a:r>
              <a:rPr lang="en-US" dirty="0"/>
              <a:t>)</a:t>
            </a:r>
          </a:p>
          <a:p>
            <a:r>
              <a:rPr lang="en-US" dirty="0"/>
              <a:t>mean(</a:t>
            </a:r>
            <a:r>
              <a:rPr lang="en-US" dirty="0" err="1"/>
              <a:t>zero_null</a:t>
            </a:r>
            <a:r>
              <a:rPr lang="en-US" dirty="0"/>
              <a:t>)</a:t>
            </a:r>
          </a:p>
          <a:p>
            <a:r>
              <a:rPr lang="en-US" dirty="0" err="1"/>
              <a:t>D_null</a:t>
            </a:r>
            <a:r>
              <a:rPr lang="en-US" dirty="0"/>
              <a:t>&lt;-mean(</a:t>
            </a:r>
            <a:r>
              <a:rPr lang="en-US" dirty="0" err="1"/>
              <a:t>zero_null</a:t>
            </a:r>
            <a:r>
              <a:rPr lang="en-US" dirty="0"/>
              <a:t>)-mean(</a:t>
            </a:r>
            <a:r>
              <a:rPr lang="en-US" dirty="0" err="1"/>
              <a:t>one_null</a:t>
            </a:r>
            <a:r>
              <a:rPr lang="en-US" dirty="0"/>
              <a:t>)</a:t>
            </a:r>
          </a:p>
          <a:p>
            <a:r>
              <a:rPr lang="en-US" dirty="0" err="1"/>
              <a:t>D_null</a:t>
            </a:r>
            <a:endParaRPr lang="en-US" dirty="0"/>
          </a:p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2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PermutationTestSecond::Permutation(WALMART1,"SODA","SALT",1000,"1","0")</a:t>
            </a:r>
          </a:p>
          <a:p>
            <a:r>
              <a:rPr lang="en-US" dirty="0"/>
              <a:t>[1] 0.453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42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PermutationTestSecond::Permutation(WALMART1,"STEAK","COFFEE",1000,"1","0")</a:t>
            </a:r>
          </a:p>
          <a:p>
            <a:r>
              <a:rPr lang="en-US" dirty="0"/>
              <a:t>[1] 0.41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79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PermutationTestSecond::Permutation(WALMART1,"STEAK","TEA",1000,"1","0")</a:t>
            </a:r>
          </a:p>
          <a:p>
            <a:r>
              <a:rPr lang="en-US" dirty="0"/>
              <a:t>[1] 0.403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53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PermutationTestSecond::Permutation(WALMART1,"STEAK","COOKIES",1000,"1","0")</a:t>
            </a:r>
          </a:p>
          <a:p>
            <a:r>
              <a:rPr lang="en-US" dirty="0"/>
              <a:t>[1] 0.169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96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PermutationTestSecond::Permutation(WALMART1,"STEAK","SALT",1000,"1","0")</a:t>
            </a:r>
          </a:p>
          <a:p>
            <a:r>
              <a:rPr lang="en-US" dirty="0"/>
              <a:t>[1] 0.038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67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PermutationTestSecond::Permutation(WALMART1,"COFFEE","TEA",1000,"1","0")</a:t>
            </a:r>
          </a:p>
          <a:p>
            <a:r>
              <a:rPr lang="en-US" dirty="0"/>
              <a:t>[1] 0.14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05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PermutationTestSecond::Permutation(WALMART1,"COFFEE","COOKIES",1000,"1","0")</a:t>
            </a:r>
          </a:p>
          <a:p>
            <a:r>
              <a:rPr lang="en-US" dirty="0"/>
              <a:t>[1] 0.443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0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PermutationTestSecond::Permutation(WALMART1,"COFFEE","SALT",1000,"1","0")</a:t>
            </a:r>
          </a:p>
          <a:p>
            <a:r>
              <a:rPr lang="en-US" dirty="0"/>
              <a:t>[1] 0.197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0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&gt;PermutationTestSecond ::Permutation(WALMART1,"TEA","COOKIES",1000,"1","0")</a:t>
            </a:r>
          </a:p>
          <a:p>
            <a:r>
              <a:rPr lang="en-US" dirty="0"/>
              <a:t>[1] 0.148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PermutationTestSecond::Permutation(WALMART1,"TEA","SALT",1000,"1","0")</a:t>
            </a:r>
          </a:p>
          <a:p>
            <a:r>
              <a:rPr lang="en-US" dirty="0"/>
              <a:t>[1] 0.252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9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PermutationTestSecond::Permutation(WALMART1,"FISH","SODA",1000,"1","0")</a:t>
            </a:r>
          </a:p>
          <a:p>
            <a:r>
              <a:rPr lang="en-US" dirty="0"/>
              <a:t>[1] 0.004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73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PermutationTestSecond::Permutation(WALMART1,"COOKIES","SALT",1000,"1","0")</a:t>
            </a:r>
          </a:p>
          <a:p>
            <a:r>
              <a:rPr lang="en-US" dirty="0"/>
              <a:t>[1] 0.093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PermutationTestSecond::Permutation(WALMART1,"FISH","STEAK",1000,"1","0")</a:t>
            </a:r>
          </a:p>
          <a:p>
            <a:r>
              <a:rPr lang="en-US" dirty="0"/>
              <a:t>[1] 0.113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80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PermutationTestSecond::Permutation(WALMART1,"FISH","COFFEE",1000,"1","0")</a:t>
            </a:r>
          </a:p>
          <a:p>
            <a:r>
              <a:rPr lang="en-US" dirty="0"/>
              <a:t>[1] 0.447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3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PermutationTestSecond::Permutation(WALMART1,"FISH","TEA",1000,"1","0")</a:t>
            </a:r>
          </a:p>
          <a:p>
            <a:r>
              <a:rPr lang="en-US" dirty="0"/>
              <a:t>[1] 0.006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23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PermutationTestSecond::Permutation(WALMART1,"FISH","COOKIES",1000,"1","0")</a:t>
            </a:r>
          </a:p>
          <a:p>
            <a:r>
              <a:rPr lang="en-US" dirty="0"/>
              <a:t>[1] 0.43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3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PermutationTestSecond::Permutation(WALMART1,"SODA","COFFEE",1000,"1","0")</a:t>
            </a:r>
          </a:p>
          <a:p>
            <a:r>
              <a:rPr lang="en-US" dirty="0"/>
              <a:t>[1] 0.356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29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PermutationTestSecond::Permutation(WALMART1,"SODA","TEA",1000,"1","0")</a:t>
            </a:r>
          </a:p>
          <a:p>
            <a:r>
              <a:rPr lang="en-US" dirty="0"/>
              <a:t>[1] 0.357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41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PermutationTestSecond::Permutation(WALMART1,"SODA","COOKIES",1000,"1","0")</a:t>
            </a:r>
          </a:p>
          <a:p>
            <a:r>
              <a:rPr lang="en-US" dirty="0"/>
              <a:t>[1] 0.007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85CAA-0BBB-884D-A81F-A28C5F9FE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0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D6650-111B-0541-ACDB-F5B913C40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66900-B45F-1544-BBDB-BC35EF8A5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4F67-A9B9-D747-9BFB-33314FAB0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111AD-C295-FB44-AE3C-73B5F9F3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C531F-AA9A-4546-BD69-935BB167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B772-EC0E-7C4B-992D-10064F67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A508C-AC3C-3340-9CD8-85A533CDB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71E47-DF5B-364C-97ED-27FA7F64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8F5C-828C-974C-A07F-A005D667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460EC-AFFB-0741-80F6-F32C814A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1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773ED-CE00-204A-8695-EFA95B0E8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D0FCA-1175-EC4E-BFBB-12021AE17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46BD0-7005-BB4B-800C-180F746A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8E1F1-9B7B-BA47-A250-0A2DAB72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DE4BC-BD98-BD4F-B32B-572277CB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66A2-8163-684B-908D-5F5CC3DC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CDA69-C2C2-4242-BE2D-99F801FF7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0984F-96C8-404D-A511-7461062B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BD03C-8F06-1E4D-9807-C67A3A1E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525E5-599E-9942-A38F-B221DA34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EB22-CBB0-4048-84A0-81251300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68E50-3D90-8048-89FF-995433DD9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2BE38-473C-374E-B567-F69CFC13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348A7-92D5-B94B-A59E-85EAD284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4B645-9090-5E46-9529-91CF8E13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6204-3E61-074D-99F2-73E9E5A2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CB10-193F-A844-8463-EBBDD8072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390BE-4EEB-6641-A086-8B1D3FAA5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F1616-772C-BF49-8CE6-EC8492B3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DB473-CA93-DA4F-B2F3-ADEBBC6B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3C34C-4459-204F-9A44-DD9FDE53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4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A762-13A0-F448-B2A4-AA320B35E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CEF13-64AD-B34D-B814-DAD04BFB1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DBCB8-304E-9A4E-A4CF-944BCD48F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3520E-B847-7B43-9F5B-9825B391F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ACFB7-509E-B142-A318-061EDDACF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9A988-F998-8F4A-ACF8-1C814E19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6F267-3E2B-7045-ADC1-CE71B09D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49B0F1-F394-A447-BB8E-9DC7ABE7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7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7EEB-994C-BF44-B0DA-0F49D6A4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9127B-6E70-DD40-B002-2B26E4F8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CCD22-0D66-094C-8136-82EEED45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4DBA4-E1DB-404A-87E0-D9C17EB0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5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77D524-F8D3-7144-99C3-C128C692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66C2A-B253-164F-9265-B9DE5F82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D7E6E-C84E-5D4E-8EA9-512CC649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E6AE-9A1A-FC4E-B6B7-CDDD54E99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0F34-5E5B-F848-BA0B-49F168D7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0D46B-40BB-6B48-85DA-79F499B14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2D73-78BB-5948-8EA5-2263CC91B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DFF29-9CD5-C340-A001-A1C06659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B1CF9-4DA8-9F4D-96F0-E157152C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8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84A2F-951F-E447-A163-DAFAA1B4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61CBB-3ABB-8B4C-87DB-B3C290EA4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BD079-8F9A-0543-98E5-B6374B284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DB623-1F59-FE43-A1C5-CFDC26BA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2FEA-AD02-3B44-BB26-3A6BAB92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DCE42-98F6-A848-B42F-8E4B882F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1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2DB626-D83F-C242-B6EB-158A0CE4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75552-2A81-354C-B5EF-36AF10594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6ADCD-703F-8641-A507-F84870BEA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538E6-621D-EA45-9DC7-671685F94B0B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F8985-5B3B-2545-8E4B-0B9C0CA57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2767F-2D4B-884D-92AB-C74481427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FC3A8-B0A8-B646-BCD6-52320274B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3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7440-D054-7A4A-9662-831AE4D55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Which items can sell together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A2C68-6B7A-9C48-B51C-594EB49C09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Haoran Yu</a:t>
            </a:r>
          </a:p>
        </p:txBody>
      </p:sp>
    </p:spTree>
    <p:extLst>
      <p:ext uri="{BB962C8B-B14F-4D97-AF65-F5344CB8AC3E}">
        <p14:creationId xmlns:p14="http://schemas.microsoft.com/office/powerpoint/2010/main" val="2890382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C6F7-A7B2-3148-9C17-67427D76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Soda and cookies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B36FA2-12BF-BE44-BBAE-1C764F713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6126" y="2370911"/>
            <a:ext cx="5279874" cy="3531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BD858-3800-9D44-8500-F0C48EC4113C}"/>
              </a:ext>
            </a:extLst>
          </p:cNvPr>
          <p:cNvSpPr txBox="1"/>
          <p:nvPr/>
        </p:nvSpPr>
        <p:spPr>
          <a:xfrm>
            <a:off x="7469579" y="2244436"/>
            <a:ext cx="3384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Most customers who buy soda are much more than buying cookies.  </a:t>
            </a:r>
          </a:p>
        </p:txBody>
      </p:sp>
    </p:spTree>
    <p:extLst>
      <p:ext uri="{BB962C8B-B14F-4D97-AF65-F5344CB8AC3E}">
        <p14:creationId xmlns:p14="http://schemas.microsoft.com/office/powerpoint/2010/main" val="178220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BDB5A-BEF6-E74D-9F81-52DD5897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Soda and Salt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0D8EAD-963C-8344-8AB4-4196213BA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362334"/>
            <a:ext cx="4808447" cy="3337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BB87B-F057-B148-915C-8E2BAB0E2B45}"/>
              </a:ext>
            </a:extLst>
          </p:cNvPr>
          <p:cNvSpPr txBox="1"/>
          <p:nvPr/>
        </p:nvSpPr>
        <p:spPr>
          <a:xfrm>
            <a:off x="6662057" y="2268187"/>
            <a:ext cx="34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Buying soda have very near number with buying salt.  </a:t>
            </a:r>
          </a:p>
        </p:txBody>
      </p:sp>
    </p:spTree>
    <p:extLst>
      <p:ext uri="{BB962C8B-B14F-4D97-AF65-F5344CB8AC3E}">
        <p14:creationId xmlns:p14="http://schemas.microsoft.com/office/powerpoint/2010/main" val="148393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FF26-AFB7-0140-B3D8-6385E69E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Steak and coffee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BE3DE4-0ABB-D748-A927-26324A5AF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32168"/>
            <a:ext cx="4356100" cy="3246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1BD99-B549-1A47-B3CD-11DBE73B58B3}"/>
              </a:ext>
            </a:extLst>
          </p:cNvPr>
          <p:cNvSpPr txBox="1"/>
          <p:nvPr/>
        </p:nvSpPr>
        <p:spPr>
          <a:xfrm>
            <a:off x="6483927" y="2814452"/>
            <a:ext cx="3420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Amounts of steak and coffee are almost  same. Customers may buy both </a:t>
            </a:r>
            <a:r>
              <a:rPr lang="en-US" dirty="0" err="1"/>
              <a:t>togethor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9802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B239-168B-1C48-8144-C89481B6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Steak and tea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9F8A28-A8C7-D74B-9E82-BAEBDD3B6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197" y="2154103"/>
            <a:ext cx="4731328" cy="3601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C83EA-0941-FD48-9A66-14080A90E5C8}"/>
              </a:ext>
            </a:extLst>
          </p:cNvPr>
          <p:cNvSpPr txBox="1"/>
          <p:nvPr/>
        </p:nvSpPr>
        <p:spPr>
          <a:xfrm>
            <a:off x="6686550" y="2528888"/>
            <a:ext cx="3414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 amount of steak is close to amount of tea. Customers maybe buy tea after buying steak.</a:t>
            </a:r>
          </a:p>
        </p:txBody>
      </p:sp>
    </p:spTree>
    <p:extLst>
      <p:ext uri="{BB962C8B-B14F-4D97-AF65-F5344CB8AC3E}">
        <p14:creationId xmlns:p14="http://schemas.microsoft.com/office/powerpoint/2010/main" val="36731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2060-365A-A344-BBF5-F4ADEA4D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Steak and cookies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25E4CD-0E29-4944-9D9C-79B60B01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157154"/>
            <a:ext cx="4517571" cy="3625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A03EA-795C-9849-A77E-2F8D2983FE6A}"/>
              </a:ext>
            </a:extLst>
          </p:cNvPr>
          <p:cNvSpPr txBox="1"/>
          <p:nvPr/>
        </p:nvSpPr>
        <p:spPr>
          <a:xfrm>
            <a:off x="6555179" y="2256312"/>
            <a:ext cx="350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Customers are more willing to buy steak when they face choosing between steak and cookies .</a:t>
            </a:r>
          </a:p>
        </p:txBody>
      </p:sp>
    </p:spTree>
    <p:extLst>
      <p:ext uri="{BB962C8B-B14F-4D97-AF65-F5344CB8AC3E}">
        <p14:creationId xmlns:p14="http://schemas.microsoft.com/office/powerpoint/2010/main" val="181844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C433-C38E-0A47-818A-6993DED4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Steak and salt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E421CC-6C25-6048-AE94-70A23E93B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218181"/>
            <a:ext cx="4624449" cy="3707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6F473F-A8CE-8943-9EA8-EF6FF5D23E96}"/>
              </a:ext>
            </a:extLst>
          </p:cNvPr>
          <p:cNvSpPr txBox="1"/>
          <p:nvPr/>
        </p:nvSpPr>
        <p:spPr>
          <a:xfrm>
            <a:off x="6804561" y="2660073"/>
            <a:ext cx="3206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Buying steak is more than buying salt. </a:t>
            </a:r>
          </a:p>
        </p:txBody>
      </p:sp>
    </p:spTree>
    <p:extLst>
      <p:ext uri="{BB962C8B-B14F-4D97-AF65-F5344CB8AC3E}">
        <p14:creationId xmlns:p14="http://schemas.microsoft.com/office/powerpoint/2010/main" val="282397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2179-5701-6544-9FE4-E051A3BF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and tea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09F84-7CD4-2F49-8E55-DF6337057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54566"/>
            <a:ext cx="4038600" cy="267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2725C-CE3A-3444-9EF4-BA3FC69DFC6C}"/>
              </a:ext>
            </a:extLst>
          </p:cNvPr>
          <p:cNvSpPr txBox="1"/>
          <p:nvPr/>
        </p:nvSpPr>
        <p:spPr>
          <a:xfrm>
            <a:off x="6187044" y="2660073"/>
            <a:ext cx="319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Customers are more willing to buy coffee than tea.</a:t>
            </a:r>
          </a:p>
        </p:txBody>
      </p:sp>
    </p:spTree>
    <p:extLst>
      <p:ext uri="{BB962C8B-B14F-4D97-AF65-F5344CB8AC3E}">
        <p14:creationId xmlns:p14="http://schemas.microsoft.com/office/powerpoint/2010/main" val="308090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7AD2-0068-184B-A16D-202259AE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and cookies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757E54-3D1E-6F40-A32B-4E9EC43C0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632168"/>
            <a:ext cx="4778829" cy="3246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FC654-E1E4-2E4F-803A-C5DA8787C4AA}"/>
              </a:ext>
            </a:extLst>
          </p:cNvPr>
          <p:cNvSpPr txBox="1"/>
          <p:nvPr/>
        </p:nvSpPr>
        <p:spPr>
          <a:xfrm>
            <a:off x="6792686" y="2363190"/>
            <a:ext cx="3075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 amounts of coffee and cookies are almost similar, so I think customers will buy cookies after buying coffee.</a:t>
            </a:r>
          </a:p>
        </p:txBody>
      </p:sp>
    </p:spTree>
    <p:extLst>
      <p:ext uri="{BB962C8B-B14F-4D97-AF65-F5344CB8AC3E}">
        <p14:creationId xmlns:p14="http://schemas.microsoft.com/office/powerpoint/2010/main" val="299876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AA8D-A28E-304C-81C1-6E13B9D7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and salt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1BE811-C0B2-684D-9BD1-DAE97E092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424762"/>
            <a:ext cx="4766953" cy="351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70097-13F7-DB4F-B57A-B1077A0B5FE4}"/>
              </a:ext>
            </a:extLst>
          </p:cNvPr>
          <p:cNvSpPr txBox="1"/>
          <p:nvPr/>
        </p:nvSpPr>
        <p:spPr>
          <a:xfrm>
            <a:off x="6697683" y="2826327"/>
            <a:ext cx="336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Comparing coffee and salt, customers will buy coffee more.</a:t>
            </a:r>
          </a:p>
        </p:txBody>
      </p:sp>
    </p:spTree>
    <p:extLst>
      <p:ext uri="{BB962C8B-B14F-4D97-AF65-F5344CB8AC3E}">
        <p14:creationId xmlns:p14="http://schemas.microsoft.com/office/powerpoint/2010/main" val="71470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E447-0468-3041-BB41-EB87F893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 and cookies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48EECD-19C0-A74D-B93E-B6D81A6F8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807" y="1960800"/>
            <a:ext cx="4828969" cy="3703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99B45-2625-9F48-9266-F777F2E48421}"/>
              </a:ext>
            </a:extLst>
          </p:cNvPr>
          <p:cNvSpPr txBox="1"/>
          <p:nvPr/>
        </p:nvSpPr>
        <p:spPr>
          <a:xfrm>
            <a:off x="7220197" y="2505694"/>
            <a:ext cx="28857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 tea is more than cookies, according the figure. When customers choose tea and cookies, they will buy tea more.</a:t>
            </a:r>
          </a:p>
        </p:txBody>
      </p:sp>
    </p:spTree>
    <p:extLst>
      <p:ext uri="{BB962C8B-B14F-4D97-AF65-F5344CB8AC3E}">
        <p14:creationId xmlns:p14="http://schemas.microsoft.com/office/powerpoint/2010/main" val="11754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EFA1-065E-C144-AF9E-A28B5629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and Salt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3E95B0-F4A1-A74C-BC00-F8A88BECF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90019"/>
            <a:ext cx="5059260" cy="3525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98AE0-C0C0-504F-8CDB-D3E19CF361D2}"/>
              </a:ext>
            </a:extLst>
          </p:cNvPr>
          <p:cNvSpPr txBox="1"/>
          <p:nvPr/>
        </p:nvSpPr>
        <p:spPr>
          <a:xfrm>
            <a:off x="7255823" y="2790701"/>
            <a:ext cx="2933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Customers who buy fish is more than who buy salt.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p-value is  NA.</a:t>
            </a:r>
          </a:p>
        </p:txBody>
      </p:sp>
    </p:spTree>
    <p:extLst>
      <p:ext uri="{BB962C8B-B14F-4D97-AF65-F5344CB8AC3E}">
        <p14:creationId xmlns:p14="http://schemas.microsoft.com/office/powerpoint/2010/main" val="2856739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55DE-195F-7E4B-8A69-D6D0BDFE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 and salt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B0D2E0-CBC4-5C49-9EC5-DA5A36A01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15178"/>
            <a:ext cx="5170714" cy="4121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E957E2-C3EB-E148-8DAC-EBED396CABCE}"/>
              </a:ext>
            </a:extLst>
          </p:cNvPr>
          <p:cNvSpPr txBox="1"/>
          <p:nvPr/>
        </p:nvSpPr>
        <p:spPr>
          <a:xfrm>
            <a:off x="6958940" y="2897579"/>
            <a:ext cx="384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customers buy tea is more more than buying salt.</a:t>
            </a:r>
          </a:p>
        </p:txBody>
      </p:sp>
    </p:spTree>
    <p:extLst>
      <p:ext uri="{BB962C8B-B14F-4D97-AF65-F5344CB8AC3E}">
        <p14:creationId xmlns:p14="http://schemas.microsoft.com/office/powerpoint/2010/main" val="2715312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F080-17C1-4844-85A4-CF22759A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 and salt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AE09AC-9B2D-4647-9202-A39333DCE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64560"/>
            <a:ext cx="5206340" cy="4361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DD4B9-4133-5540-9D40-9285C3349992}"/>
              </a:ext>
            </a:extLst>
          </p:cNvPr>
          <p:cNvSpPr txBox="1"/>
          <p:nvPr/>
        </p:nvSpPr>
        <p:spPr>
          <a:xfrm>
            <a:off x="7291449" y="2826327"/>
            <a:ext cx="3277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 amount of buying cookies is much more </a:t>
            </a:r>
            <a:r>
              <a:rPr lang="en-US"/>
              <a:t>than buying salt.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54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BCF0-4052-BA49-AAC1-2BCCDDE3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EC9D-5150-0D4A-80D6-2F608AAEB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 and coffee, Fish and cookies, Soda and Salt, Steak and coffee, Steak and tea, Coffee and cookies can be sold together because their p-value is near to 0.5.</a:t>
            </a:r>
          </a:p>
        </p:txBody>
      </p:sp>
    </p:spTree>
    <p:extLst>
      <p:ext uri="{BB962C8B-B14F-4D97-AF65-F5344CB8AC3E}">
        <p14:creationId xmlns:p14="http://schemas.microsoft.com/office/powerpoint/2010/main" val="30773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4476-0E77-A045-BFFC-D2CD5D08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and soda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0C9C5A-B0F6-0C45-AC63-4E0E1D510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932781"/>
            <a:ext cx="5171533" cy="3367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7D20C-2D97-8C4F-9237-B32EE5D2A6E3}"/>
              </a:ext>
            </a:extLst>
          </p:cNvPr>
          <p:cNvSpPr txBox="1"/>
          <p:nvPr/>
        </p:nvSpPr>
        <p:spPr>
          <a:xfrm>
            <a:off x="7160821" y="2422566"/>
            <a:ext cx="2897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Customers who buy fish are much more than who buy soda.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P-value is NA</a:t>
            </a:r>
          </a:p>
        </p:txBody>
      </p:sp>
    </p:spTree>
    <p:extLst>
      <p:ext uri="{BB962C8B-B14F-4D97-AF65-F5344CB8AC3E}">
        <p14:creationId xmlns:p14="http://schemas.microsoft.com/office/powerpoint/2010/main" val="43428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A69D-D93B-B840-BBA0-9ABC8BBB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and steak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D5E315-6FD6-954E-A6B5-756B4C470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705893"/>
            <a:ext cx="4333875" cy="3051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9A9B8-64AC-134C-96FC-48AD539D2A8A}"/>
              </a:ext>
            </a:extLst>
          </p:cNvPr>
          <p:cNvSpPr txBox="1"/>
          <p:nvPr/>
        </p:nvSpPr>
        <p:spPr>
          <a:xfrm>
            <a:off x="6697683" y="2422566"/>
            <a:ext cx="375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Customers who buy fish are more than steak.</a:t>
            </a:r>
          </a:p>
        </p:txBody>
      </p:sp>
    </p:spTree>
    <p:extLst>
      <p:ext uri="{BB962C8B-B14F-4D97-AF65-F5344CB8AC3E}">
        <p14:creationId xmlns:p14="http://schemas.microsoft.com/office/powerpoint/2010/main" val="3582124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10EF-E92F-0049-9351-B4388C08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and coffee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54F770-3453-6A49-8C93-FDA5264D8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54566"/>
            <a:ext cx="3822700" cy="267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8AF45-BBF5-C543-BB57-68F7E14D61DD}"/>
              </a:ext>
            </a:extLst>
          </p:cNvPr>
          <p:cNvSpPr txBox="1"/>
          <p:nvPr/>
        </p:nvSpPr>
        <p:spPr>
          <a:xfrm>
            <a:off x="6626431" y="2554566"/>
            <a:ext cx="4405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 both sample of population of  customers who buy fish and coffee are same, so I consider that they were bought together. </a:t>
            </a:r>
          </a:p>
        </p:txBody>
      </p:sp>
    </p:spTree>
    <p:extLst>
      <p:ext uri="{BB962C8B-B14F-4D97-AF65-F5344CB8AC3E}">
        <p14:creationId xmlns:p14="http://schemas.microsoft.com/office/powerpoint/2010/main" val="244069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4C55-D50C-D04F-A88D-B6158A0E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and tea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8AACCF-E6AC-004B-B732-983819039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244436"/>
            <a:ext cx="4137561" cy="3865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391985-7FC7-594D-8F6F-CBDABD65F08E}"/>
              </a:ext>
            </a:extLst>
          </p:cNvPr>
          <p:cNvSpPr txBox="1"/>
          <p:nvPr/>
        </p:nvSpPr>
        <p:spPr>
          <a:xfrm>
            <a:off x="6923314" y="2755075"/>
            <a:ext cx="342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 buying amount of fish is much more than  amount of tea.</a:t>
            </a:r>
          </a:p>
        </p:txBody>
      </p:sp>
    </p:spTree>
    <p:extLst>
      <p:ext uri="{BB962C8B-B14F-4D97-AF65-F5344CB8AC3E}">
        <p14:creationId xmlns:p14="http://schemas.microsoft.com/office/powerpoint/2010/main" val="405734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408B-4BEC-2B40-875D-1CF905B8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and cookies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ABB4BF-DE8F-3841-9F45-E4874AEE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31936"/>
            <a:ext cx="4612574" cy="3434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2E6AD2-89EA-F648-807C-D079B44A4839}"/>
              </a:ext>
            </a:extLst>
          </p:cNvPr>
          <p:cNvSpPr txBox="1"/>
          <p:nvPr/>
        </p:nvSpPr>
        <p:spPr>
          <a:xfrm>
            <a:off x="6792686" y="2431936"/>
            <a:ext cx="3063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 amount of sale fish is almost same as amount of tea. I believe they were bought </a:t>
            </a:r>
            <a:r>
              <a:rPr lang="en-US" dirty="0" err="1"/>
              <a:t>togerther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278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F504-2778-4C42-9A83-38DEF36F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Soda and coffee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013BAD-DBC1-A942-8BDA-2C8F90102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3645"/>
            <a:ext cx="4470070" cy="3339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2C193-96D5-4D4B-8696-B8C3E4D1EC99}"/>
              </a:ext>
            </a:extLst>
          </p:cNvPr>
          <p:cNvSpPr txBox="1"/>
          <p:nvPr/>
        </p:nvSpPr>
        <p:spPr>
          <a:xfrm>
            <a:off x="6412675" y="2624447"/>
            <a:ext cx="3800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The number of  sale soda is a </a:t>
            </a:r>
            <a:r>
              <a:rPr lang="en-US" dirty="0" err="1"/>
              <a:t>litt;e</a:t>
            </a:r>
            <a:r>
              <a:rPr lang="en-US" dirty="0"/>
              <a:t> more than coffee.</a:t>
            </a:r>
          </a:p>
        </p:txBody>
      </p:sp>
    </p:spTree>
    <p:extLst>
      <p:ext uri="{BB962C8B-B14F-4D97-AF65-F5344CB8AC3E}">
        <p14:creationId xmlns:p14="http://schemas.microsoft.com/office/powerpoint/2010/main" val="73400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748A-8260-5C4F-96AF-16851B84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Soda and tea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20220-7FB9-8B43-88EE-7F1D505A1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968221"/>
            <a:ext cx="4671851" cy="3351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1ABD6A-0225-384A-B483-AB20D2A1297D}"/>
              </a:ext>
            </a:extLst>
          </p:cNvPr>
          <p:cNvSpPr txBox="1"/>
          <p:nvPr/>
        </p:nvSpPr>
        <p:spPr>
          <a:xfrm>
            <a:off x="7232072" y="2208810"/>
            <a:ext cx="315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Customers who buy soda are little more than tea.</a:t>
            </a:r>
          </a:p>
        </p:txBody>
      </p:sp>
    </p:spTree>
    <p:extLst>
      <p:ext uri="{BB962C8B-B14F-4D97-AF65-F5344CB8AC3E}">
        <p14:creationId xmlns:p14="http://schemas.microsoft.com/office/powerpoint/2010/main" val="393742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7024</TotalTime>
  <Words>980</Words>
  <Application>Microsoft Macintosh PowerPoint</Application>
  <PresentationFormat>Widescreen</PresentationFormat>
  <Paragraphs>125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新細明體</vt:lpstr>
      <vt:lpstr>Arial</vt:lpstr>
      <vt:lpstr>Calibri</vt:lpstr>
      <vt:lpstr>Calibri Light</vt:lpstr>
      <vt:lpstr>Office Theme</vt:lpstr>
      <vt:lpstr>Which items can sell together</vt:lpstr>
      <vt:lpstr>Fish and Salt</vt:lpstr>
      <vt:lpstr>Fish and soda</vt:lpstr>
      <vt:lpstr>Fish and steak</vt:lpstr>
      <vt:lpstr>Fish and coffee</vt:lpstr>
      <vt:lpstr>Fish and tea</vt:lpstr>
      <vt:lpstr>Fish and cookies</vt:lpstr>
      <vt:lpstr>Soda and coffee</vt:lpstr>
      <vt:lpstr>Soda and tea</vt:lpstr>
      <vt:lpstr>Soda and cookies</vt:lpstr>
      <vt:lpstr>Soda and Salt</vt:lpstr>
      <vt:lpstr>Steak and coffee</vt:lpstr>
      <vt:lpstr>Steak and tea</vt:lpstr>
      <vt:lpstr>Steak and cookies</vt:lpstr>
      <vt:lpstr>Steak and salt</vt:lpstr>
      <vt:lpstr>Coffee and tea</vt:lpstr>
      <vt:lpstr>Coffee and cookies</vt:lpstr>
      <vt:lpstr>Coffee and salt</vt:lpstr>
      <vt:lpstr>Tea and cookies</vt:lpstr>
      <vt:lpstr>Tea and salt</vt:lpstr>
      <vt:lpstr>Cookies and salt</vt:lpstr>
      <vt:lpstr>Conclusion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Yu, Haoran</dc:creator>
  <cp:lastModifiedBy>Yu, Haoran</cp:lastModifiedBy>
  <cp:revision>27</cp:revision>
  <dcterms:created xsi:type="dcterms:W3CDTF">2018-03-15T00:12:46Z</dcterms:created>
  <dcterms:modified xsi:type="dcterms:W3CDTF">2018-03-22T02:57:16Z</dcterms:modified>
</cp:coreProperties>
</file>